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64" autoAdjust="0"/>
  </p:normalViewPr>
  <p:slideViewPr>
    <p:cSldViewPr>
      <p:cViewPr varScale="1">
        <p:scale>
          <a:sx n="82" d="100"/>
          <a:sy n="82" d="100"/>
        </p:scale>
        <p:origin x="-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87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46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55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8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8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19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0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15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60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3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21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2DC09-8D24-47CE-8445-CFDBB52BA351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4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wmf"/><Relationship Id="rId16" Type="http://schemas.openxmlformats.org/officeDocument/2006/relationships/image" Target="../media/image15.wmf"/><Relationship Id="rId20" Type="http://schemas.openxmlformats.org/officeDocument/2006/relationships/image" Target="../media/image19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wmf"/><Relationship Id="rId10" Type="http://schemas.openxmlformats.org/officeDocument/2006/relationships/image" Target="../media/image9.png"/><Relationship Id="rId19" Type="http://schemas.openxmlformats.org/officeDocument/2006/relationships/image" Target="../media/image18.wmf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wmf"/><Relationship Id="rId16" Type="http://schemas.openxmlformats.org/officeDocument/2006/relationships/image" Target="../media/image15.wmf"/><Relationship Id="rId20" Type="http://schemas.openxmlformats.org/officeDocument/2006/relationships/image" Target="../media/image19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wmf"/><Relationship Id="rId10" Type="http://schemas.openxmlformats.org/officeDocument/2006/relationships/image" Target="../media/image9.png"/><Relationship Id="rId19" Type="http://schemas.openxmlformats.org/officeDocument/2006/relationships/image" Target="../media/image18.wmf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wmf"/><Relationship Id="rId16" Type="http://schemas.openxmlformats.org/officeDocument/2006/relationships/image" Target="../media/image15.wmf"/><Relationship Id="rId20" Type="http://schemas.openxmlformats.org/officeDocument/2006/relationships/image" Target="../media/image19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wmf"/><Relationship Id="rId10" Type="http://schemas.openxmlformats.org/officeDocument/2006/relationships/image" Target="../media/image9.png"/><Relationship Id="rId19" Type="http://schemas.openxmlformats.org/officeDocument/2006/relationships/image" Target="../media/image18.wmf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19.wmf"/><Relationship Id="rId18" Type="http://schemas.openxmlformats.org/officeDocument/2006/relationships/image" Target="../media/image4.png"/><Relationship Id="rId3" Type="http://schemas.openxmlformats.org/officeDocument/2006/relationships/image" Target="../media/image13.wmf"/><Relationship Id="rId21" Type="http://schemas.openxmlformats.org/officeDocument/2006/relationships/image" Target="../media/image7.wmf"/><Relationship Id="rId7" Type="http://schemas.openxmlformats.org/officeDocument/2006/relationships/image" Target="../media/image14.wmf"/><Relationship Id="rId12" Type="http://schemas.openxmlformats.org/officeDocument/2006/relationships/image" Target="../media/image11.png"/><Relationship Id="rId17" Type="http://schemas.openxmlformats.org/officeDocument/2006/relationships/image" Target="../media/image1.wmf"/><Relationship Id="rId2" Type="http://schemas.openxmlformats.org/officeDocument/2006/relationships/image" Target="../media/image8.png"/><Relationship Id="rId16" Type="http://schemas.openxmlformats.org/officeDocument/2006/relationships/image" Target="../media/image5.png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2.wmf"/><Relationship Id="rId5" Type="http://schemas.openxmlformats.org/officeDocument/2006/relationships/image" Target="../media/image16.png"/><Relationship Id="rId15" Type="http://schemas.openxmlformats.org/officeDocument/2006/relationships/image" Target="../media/image3.jpeg"/><Relationship Id="rId10" Type="http://schemas.openxmlformats.org/officeDocument/2006/relationships/image" Target="../media/image18.wmf"/><Relationship Id="rId19" Type="http://schemas.openxmlformats.org/officeDocument/2006/relationships/image" Target="../media/image2.jpeg"/><Relationship Id="rId4" Type="http://schemas.openxmlformats.org/officeDocument/2006/relationships/image" Target="../media/image9.png"/><Relationship Id="rId9" Type="http://schemas.openxmlformats.org/officeDocument/2006/relationships/image" Target="../media/image17.jpe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6" name="Picture 4" descr="Description: C:\Documents and Settings\Owner\Local Settings\Temporary Internet Files\Content.IE5\UQS3QGMO\MC900331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5" y="1912224"/>
            <a:ext cx="112395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6" name="Picture 6" descr="Description: C:\Documents and Settings\Owner\Local Settings\Temporary Internet Files\Content.IE5\SOR886TI\MP900444558[2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333" y="462352"/>
            <a:ext cx="8096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1" name="Picture 12" descr="Description: C:\Documents and Settings\Owner\Local Settings\Temporary Internet Files\Content.IE5\5FQPW6FW\MP90043831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39" y="370062"/>
            <a:ext cx="8032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5" name="Picture 8" descr="Description: C:\Documents and Settings\Owner\Local Settings\Temporary Internet Files\Content.IE5\KP5ELYGW\MC90043691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477" y="45565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0" name="Picture 1" descr="Description: C:\Documents and Settings\Owner\Local Settings\Temporary Internet Files\Content.IE5\OOLY3YEV\MC900436913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57" y="609600"/>
            <a:ext cx="1209675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4" name="Picture 10" descr="Description: C:\Documents and Settings\Owner\Local Settings\Temporary Internet Files\Content.IE5\O0D9VYFX\MP900409680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271" y="375981"/>
            <a:ext cx="647700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3" name="Picture 9" descr="Description: C:\Documents and Settings\Owner\Local Settings\Temporary Internet Files\Content.IE5\Y41U7H08\MC90035060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896" y="494408"/>
            <a:ext cx="722312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7" name="Picture 13" descr="Description: C:\Documents and Settings\Owner\Local Settings\Temporary Internet Files\Content.IE5\JZ1UHFCY\MC900441718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134" y="2077917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8" name="Picture 14" descr="Description: C:\Documents and Settings\Owner\Local Settings\Temporary Internet Files\Content.IE5\Y41U7H08\MC900441720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078" y="1950323"/>
            <a:ext cx="9239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5" name="Picture 15" descr="Description: C:\Documents and Settings\Owner\Local Settings\Temporary Internet Files\Content.IE5\XMLX0457\MC900441708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79" y="3432321"/>
            <a:ext cx="11239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16" descr="Description: C:\Documents and Settings\Owner\Local Settings\Temporary Internet Files\Content.IE5\ID9TKFDP\MC900436899[1]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57" y="5002471"/>
            <a:ext cx="8763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19" descr="Description: C:\Documents and Settings\Owner\Local Settings\Temporary Internet Files\Content.IE5\5FQPW6FW\MC900014751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56" y="3397704"/>
            <a:ext cx="6477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2" name="Picture 21" descr="Description: C:\Documents and Settings\Owner\Local Settings\Temporary Internet Files\Content.IE5\JZ1UHFCY\MC900012956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75" y="302321"/>
            <a:ext cx="74295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4" name="Picture 25" descr="Description: C:\Documents and Settings\Owner\Local Settings\Temporary Internet Files\Content.IE5\72OVBJDZ\MC90023270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833" y="3426563"/>
            <a:ext cx="1000125" cy="102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3" name="Picture 24" descr="Description: C:\Documents and Settings\Owner\Local Settings\Temporary Internet Files\Content.IE5\5FQPW6FW\MC900112304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477" y="3463076"/>
            <a:ext cx="1047750" cy="98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9" name="Picture 26" descr="Description: C:\Documents and Settings\Owner\Local Settings\Temporary Internet Files\Content.IE5\O0D9VYFX\MC900436914[1]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853" y="1812212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27" descr="Description: C:\Documents and Settings\Owner\Local Settings\Temporary Internet Files\Content.IE5\OOLY3YEV\MP900400581[1]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451" y="3432321"/>
            <a:ext cx="919163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28" descr="Description: C:\Documents and Settings\Owner\Local Settings\Temporary Internet Files\Content.IE5\XMLX0457\MC900250825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032" y="3300855"/>
            <a:ext cx="127635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3008606" y="4977231"/>
            <a:ext cx="582930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/>
              <a:t>Yes. = </a:t>
            </a:r>
            <a:r>
              <a:rPr lang="en-US" sz="1100" dirty="0" err="1"/>
              <a:t>Sí</a:t>
            </a:r>
            <a:r>
              <a:rPr lang="en-US" sz="1100" dirty="0"/>
              <a:t>./No. </a:t>
            </a:r>
            <a:r>
              <a:rPr lang="en-US" sz="1100"/>
              <a:t>= No</a:t>
            </a:r>
            <a:r>
              <a:rPr lang="en-US" sz="110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77" name="Picture 364" descr="Description: C:\Documents and Settings\Owner\Local Settings\Temporary Internet Files\Content.IE5\5FQPW6FW\MC900014752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304" y="5440621"/>
            <a:ext cx="714375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65" descr="Description: C:\Documents and Settings\Owner\Local Settings\Temporary Internet Files\Content.IE5\OOLY3YEV\MC900436897[1]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489" y="4358106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52"/>
          <p:cNvSpPr>
            <a:spLocks noChangeArrowheads="1"/>
          </p:cNvSpPr>
          <p:nvPr/>
        </p:nvSpPr>
        <p:spPr bwMode="auto">
          <a:xfrm>
            <a:off x="6096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54"/>
          <p:cNvSpPr>
            <a:spLocks noChangeArrowheads="1"/>
          </p:cNvSpPr>
          <p:nvPr/>
        </p:nvSpPr>
        <p:spPr bwMode="auto">
          <a:xfrm>
            <a:off x="6226929" y="4507587"/>
            <a:ext cx="6746875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				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6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6" name="Picture 4" descr="Description: C:\Documents and Settings\Owner\Local Settings\Temporary Internet Files\Content.IE5\UQS3QGMO\MC900331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5" y="1912224"/>
            <a:ext cx="112395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6" name="Picture 6" descr="Description: C:\Documents and Settings\Owner\Local Settings\Temporary Internet Files\Content.IE5\SOR886TI\MP900444558[2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90" y="386783"/>
            <a:ext cx="8096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1" name="Picture 12" descr="Description: C:\Documents and Settings\Owner\Local Settings\Temporary Internet Files\Content.IE5\5FQPW6FW\MP90043831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39" y="370062"/>
            <a:ext cx="8032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5" name="Picture 8" descr="Description: C:\Documents and Settings\Owner\Local Settings\Temporary Internet Files\Content.IE5\KP5ELYGW\MC90043691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90" y="242214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0" name="Picture 1" descr="Description: C:\Documents and Settings\Owner\Local Settings\Temporary Internet Files\Content.IE5\OOLY3YEV\MC900436913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57" y="609600"/>
            <a:ext cx="1209675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4" name="Picture 10" descr="Description: C:\Documents and Settings\Owner\Local Settings\Temporary Internet Files\Content.IE5\O0D9VYFX\MP900409680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630" y="283543"/>
            <a:ext cx="647700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3" name="Picture 9" descr="Description: C:\Documents and Settings\Owner\Local Settings\Temporary Internet Files\Content.IE5\Y41U7H08\MC90035060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563" y="562149"/>
            <a:ext cx="722312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7" name="Picture 13" descr="Description: C:\Documents and Settings\Owner\Local Settings\Temporary Internet Files\Content.IE5\JZ1UHFCY\MC900441718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90" y="1920376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8" name="Picture 14" descr="Description: C:\Documents and Settings\Owner\Local Settings\Temporary Internet Files\Content.IE5\Y41U7H08\MC900441720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799" y="1950323"/>
            <a:ext cx="9239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5" name="Picture 15" descr="Description: C:\Documents and Settings\Owner\Local Settings\Temporary Internet Files\Content.IE5\XMLX0457\MC900441708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79" y="3432321"/>
            <a:ext cx="11239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16" descr="Description: C:\Documents and Settings\Owner\Local Settings\Temporary Internet Files\Content.IE5\ID9TKFDP\MC900436899[1]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57" y="5002471"/>
            <a:ext cx="8763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19" descr="Description: C:\Documents and Settings\Owner\Local Settings\Temporary Internet Files\Content.IE5\5FQPW6FW\MC900014751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406" y="3350078"/>
            <a:ext cx="6477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2" name="Picture 21" descr="Description: C:\Documents and Settings\Owner\Local Settings\Temporary Internet Files\Content.IE5\JZ1UHFCY\MC900012956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287" y="283543"/>
            <a:ext cx="74295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4" name="Picture 25" descr="Description: C:\Documents and Settings\Owner\Local Settings\Temporary Internet Files\Content.IE5\72OVBJDZ\MC90023270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478" y="3395510"/>
            <a:ext cx="1000125" cy="102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3" name="Picture 24" descr="Description: C:\Documents and Settings\Owner\Local Settings\Temporary Internet Files\Content.IE5\5FQPW6FW\MC900112304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202" y="3237018"/>
            <a:ext cx="1047750" cy="98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9" name="Picture 26" descr="Description: C:\Documents and Settings\Owner\Local Settings\Temporary Internet Files\Content.IE5\O0D9VYFX\MC900436914[1]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853" y="1882276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27" descr="Description: C:\Documents and Settings\Owner\Local Settings\Temporary Internet Files\Content.IE5\OOLY3YEV\MP900400581[1]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561" y="3350078"/>
            <a:ext cx="919163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28" descr="Description: C:\Documents and Settings\Owner\Local Settings\Temporary Internet Files\Content.IE5\XMLX0457\MC900250825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347" y="3343728"/>
            <a:ext cx="127635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3255382" y="5002407"/>
            <a:ext cx="582930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/>
              <a:t>Yes.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77" name="Picture 364" descr="Description: C:\Documents and Settings\Owner\Local Settings\Temporary Internet Files\Content.IE5\5FQPW6FW\MC900014752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476" y="5124873"/>
            <a:ext cx="714375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65" descr="Description: C:\Documents and Settings\Owner\Local Settings\Temporary Internet Files\Content.IE5\OOLY3YEV\MC900436897[1]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716" y="4407353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52"/>
          <p:cNvSpPr>
            <a:spLocks noChangeArrowheads="1"/>
          </p:cNvSpPr>
          <p:nvPr/>
        </p:nvSpPr>
        <p:spPr bwMode="auto">
          <a:xfrm>
            <a:off x="6096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36795" y="0"/>
            <a:ext cx="9094367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	la guava 		el mango	 		la piña		la papaya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el </a:t>
            </a:r>
            <a:r>
              <a:rPr lang="en-US" dirty="0" err="1" smtClean="0"/>
              <a:t>plátano</a:t>
            </a:r>
            <a:r>
              <a:rPr lang="en-US" dirty="0" smtClean="0"/>
              <a:t> </a:t>
            </a:r>
            <a:r>
              <a:rPr lang="en-US" dirty="0"/>
              <a:t>	</a:t>
            </a:r>
            <a:r>
              <a:rPr lang="en-US" dirty="0" smtClean="0"/>
              <a:t>la banana </a:t>
            </a:r>
            <a:r>
              <a:rPr lang="en-US" dirty="0"/>
              <a:t>		la </a:t>
            </a:r>
            <a:r>
              <a:rPr lang="en-US" dirty="0" err="1" smtClean="0"/>
              <a:t>naranja</a:t>
            </a:r>
            <a:r>
              <a:rPr lang="en-US" dirty="0"/>
              <a:t>		la </a:t>
            </a:r>
            <a:r>
              <a:rPr lang="en-US" dirty="0" err="1" smtClean="0"/>
              <a:t>toronja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la </a:t>
            </a:r>
            <a:r>
              <a:rPr lang="en-US" dirty="0" err="1" smtClean="0"/>
              <a:t>manzana</a:t>
            </a:r>
            <a:r>
              <a:rPr lang="en-US" dirty="0" smtClean="0"/>
              <a:t> </a:t>
            </a:r>
            <a:r>
              <a:rPr lang="en-US" dirty="0"/>
              <a:t>	</a:t>
            </a:r>
            <a:r>
              <a:rPr lang="en-US" dirty="0" smtClean="0"/>
              <a:t>la </a:t>
            </a:r>
            <a:r>
              <a:rPr lang="en-US" dirty="0" err="1" smtClean="0"/>
              <a:t>sandia</a:t>
            </a:r>
            <a:r>
              <a:rPr lang="en-US" dirty="0"/>
              <a:t>	 		</a:t>
            </a:r>
            <a:r>
              <a:rPr lang="en-US" dirty="0" smtClean="0"/>
              <a:t>el </a:t>
            </a:r>
            <a:r>
              <a:rPr lang="en-US" dirty="0" err="1" smtClean="0"/>
              <a:t>melón</a:t>
            </a:r>
            <a:r>
              <a:rPr lang="en-US" dirty="0"/>
              <a:t>		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uvas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fresas</a:t>
            </a:r>
            <a:r>
              <a:rPr lang="en-US" dirty="0" smtClean="0"/>
              <a:t> </a:t>
            </a:r>
            <a:r>
              <a:rPr lang="en-US" dirty="0"/>
              <a:t>	</a:t>
            </a:r>
            <a:r>
              <a:rPr lang="en-US" dirty="0" smtClean="0"/>
              <a:t>            el kiwi</a:t>
            </a:r>
          </a:p>
          <a:p>
            <a:endParaRPr lang="en-US" dirty="0"/>
          </a:p>
          <a:p>
            <a:r>
              <a:rPr lang="en-US" dirty="0" smtClean="0"/>
              <a:t>		la </a:t>
            </a:r>
            <a:r>
              <a:rPr lang="en-US" dirty="0" err="1" smtClean="0"/>
              <a:t>pera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15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6" name="Picture 4" descr="Description: C:\Documents and Settings\Owner\Local Settings\Temporary Internet Files\Content.IE5\UQS3QGMO\MC900331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5" y="1912224"/>
            <a:ext cx="112395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6" name="Picture 6" descr="Description: C:\Documents and Settings\Owner\Local Settings\Temporary Internet Files\Content.IE5\SOR886TI\MP900444558[2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333" y="462352"/>
            <a:ext cx="8096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1" name="Picture 12" descr="Description: C:\Documents and Settings\Owner\Local Settings\Temporary Internet Files\Content.IE5\5FQPW6FW\MP90043831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39" y="370062"/>
            <a:ext cx="8032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5" name="Picture 8" descr="Description: C:\Documents and Settings\Owner\Local Settings\Temporary Internet Files\Content.IE5\KP5ELYGW\MC90043691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477" y="45565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0" name="Picture 1" descr="Description: C:\Documents and Settings\Owner\Local Settings\Temporary Internet Files\Content.IE5\OOLY3YEV\MC900436913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57" y="609600"/>
            <a:ext cx="1209675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4" name="Picture 10" descr="Description: C:\Documents and Settings\Owner\Local Settings\Temporary Internet Files\Content.IE5\O0D9VYFX\MP900409680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271" y="375981"/>
            <a:ext cx="647700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3" name="Picture 9" descr="Description: C:\Documents and Settings\Owner\Local Settings\Temporary Internet Files\Content.IE5\Y41U7H08\MC90035060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896" y="494408"/>
            <a:ext cx="722312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7" name="Picture 13" descr="Description: C:\Documents and Settings\Owner\Local Settings\Temporary Internet Files\Content.IE5\JZ1UHFCY\MC900441718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134" y="2077917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8" name="Picture 14" descr="Description: C:\Documents and Settings\Owner\Local Settings\Temporary Internet Files\Content.IE5\Y41U7H08\MC900441720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078" y="1950323"/>
            <a:ext cx="9239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5" name="Picture 15" descr="Description: C:\Documents and Settings\Owner\Local Settings\Temporary Internet Files\Content.IE5\XMLX0457\MC900441708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79" y="3432321"/>
            <a:ext cx="11239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16" descr="Description: C:\Documents and Settings\Owner\Local Settings\Temporary Internet Files\Content.IE5\ID9TKFDP\MC900436899[1]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7" y="4656063"/>
            <a:ext cx="8763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19" descr="Description: C:\Documents and Settings\Owner\Local Settings\Temporary Internet Files\Content.IE5\5FQPW6FW\MC900014751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58" y="3397704"/>
            <a:ext cx="6477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2" name="Picture 21" descr="Description: C:\Documents and Settings\Owner\Local Settings\Temporary Internet Files\Content.IE5\JZ1UHFCY\MC900012956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75" y="302321"/>
            <a:ext cx="74295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4" name="Picture 25" descr="Description: C:\Documents and Settings\Owner\Local Settings\Temporary Internet Files\Content.IE5\72OVBJDZ\MC90023270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833" y="3426563"/>
            <a:ext cx="1000125" cy="102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3" name="Picture 24" descr="Description: C:\Documents and Settings\Owner\Local Settings\Temporary Internet Files\Content.IE5\5FQPW6FW\MC900112304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477" y="3463076"/>
            <a:ext cx="1047750" cy="98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9" name="Picture 26" descr="Description: C:\Documents and Settings\Owner\Local Settings\Temporary Internet Files\Content.IE5\O0D9VYFX\MC900436914[1]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853" y="1812212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27" descr="Description: C:\Documents and Settings\Owner\Local Settings\Temporary Internet Files\Content.IE5\OOLY3YEV\MP900400581[1]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451" y="3432321"/>
            <a:ext cx="919163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28" descr="Description: C:\Documents and Settings\Owner\Local Settings\Temporary Internet Files\Content.IE5\XMLX0457\MC900250825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032" y="3300855"/>
            <a:ext cx="127635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3008606" y="4977231"/>
            <a:ext cx="582930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 smtClean="0">
                <a:effectLst/>
                <a:latin typeface="Bell MT"/>
                <a:ea typeface="Calibri"/>
                <a:cs typeface="Times New Roman"/>
              </a:rPr>
              <a:t>Risposti</a:t>
            </a:r>
            <a:r>
              <a:rPr lang="en-US" sz="1800" b="1" dirty="0" smtClean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smtClean="0">
                <a:effectLst/>
                <a:latin typeface="Bell MT"/>
                <a:ea typeface="Calibri"/>
                <a:cs typeface="Times New Roman"/>
              </a:rPr>
              <a:t>posibile</a:t>
            </a:r>
            <a:r>
              <a:rPr lang="en-US" sz="1800" b="1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/>
              <a:t>Yes.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C’e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/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Ci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 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sono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c’e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/ci 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sono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non </a:t>
            </a:r>
            <a:r>
              <a:rPr lang="en-US" sz="1400" dirty="0" err="1" smtClean="0">
                <a:effectLst/>
                <a:latin typeface="Bell MT"/>
                <a:ea typeface="Calibri"/>
                <a:cs typeface="Times New Roman"/>
              </a:rPr>
              <a:t>c’e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/ci </a:t>
            </a:r>
            <a:r>
              <a:rPr lang="en-US" sz="1400" dirty="0" err="1" smtClean="0">
                <a:effectLst/>
                <a:latin typeface="Bell MT"/>
                <a:ea typeface="Calibri"/>
                <a:cs typeface="Times New Roman"/>
              </a:rPr>
              <a:t>sono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77" name="Picture 364" descr="Description: C:\Documents and Settings\Owner\Local Settings\Temporary Internet Files\Content.IE5\5FQPW6FW\MC900014752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956" y="4584846"/>
            <a:ext cx="714375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65" descr="Description: C:\Documents and Settings\Owner\Local Settings\Temporary Internet Files\Content.IE5\OOLY3YEV\MC900436897[1]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489" y="4218133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52"/>
          <p:cNvSpPr>
            <a:spLocks noChangeArrowheads="1"/>
          </p:cNvSpPr>
          <p:nvPr/>
        </p:nvSpPr>
        <p:spPr bwMode="auto">
          <a:xfrm>
            <a:off x="609600" y="286435"/>
            <a:ext cx="6463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764529" y="144549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3969902" y="135800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5935832" y="1283887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7932913" y="144549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1857307" y="267704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3969902" y="262183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6006003" y="2608022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8111490" y="2702799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700904" y="391637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4180277" y="442120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6705502" y="410569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8175853" y="433243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89137" y="587877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1897584" y="550710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1299714" y="613646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$      .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188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11746"/>
            <a:ext cx="18273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err="1" smtClean="0">
                <a:latin typeface="Bell MT" pitchFamily="18" charset="0"/>
              </a:rPr>
              <a:t>pera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smtClean="0">
                <a:latin typeface="Bell MT" pitchFamily="18" charset="0"/>
              </a:rPr>
              <a:t>la guava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err="1" smtClean="0">
                <a:latin typeface="Bell MT" pitchFamily="18" charset="0"/>
              </a:rPr>
              <a:t>sandia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e</a:t>
            </a:r>
            <a:r>
              <a:rPr lang="en-US" sz="1200" dirty="0" smtClean="0">
                <a:latin typeface="Bell MT" pitchFamily="18" charset="0"/>
              </a:rPr>
              <a:t>l </a:t>
            </a:r>
            <a:r>
              <a:rPr lang="en-US" sz="1200" dirty="0" err="1" smtClean="0">
                <a:latin typeface="Bell MT" pitchFamily="18" charset="0"/>
              </a:rPr>
              <a:t>plátano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smtClean="0">
                <a:latin typeface="Bell MT" pitchFamily="18" charset="0"/>
              </a:rPr>
              <a:t>piña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err="1" smtClean="0">
                <a:latin typeface="Bell MT" pitchFamily="18" charset="0"/>
              </a:rPr>
              <a:t>naranja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err="1" smtClean="0">
                <a:latin typeface="Bell MT" pitchFamily="18" charset="0"/>
              </a:rPr>
              <a:t>manzana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l</a:t>
            </a:r>
            <a:r>
              <a:rPr lang="en-US" sz="1200" dirty="0" err="1" smtClean="0">
                <a:latin typeface="Bell MT" pitchFamily="18" charset="0"/>
              </a:rPr>
              <a:t>as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uvas</a:t>
            </a:r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54912" y="798953"/>
            <a:ext cx="231916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itchFamily="18" charset="0"/>
              </a:rPr>
              <a:t>e</a:t>
            </a:r>
            <a:r>
              <a:rPr lang="en-US" sz="1200" dirty="0" smtClean="0">
                <a:latin typeface="Bell MT" pitchFamily="18" charset="0"/>
              </a:rPr>
              <a:t>l kiwi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e</a:t>
            </a:r>
            <a:r>
              <a:rPr lang="en-US" sz="1200" dirty="0" smtClean="0">
                <a:latin typeface="Bell MT" pitchFamily="18" charset="0"/>
              </a:rPr>
              <a:t>l mango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smtClean="0">
                <a:latin typeface="Bell MT" pitchFamily="18" charset="0"/>
              </a:rPr>
              <a:t>banan</a:t>
            </a:r>
            <a:r>
              <a:rPr lang="en-US" sz="1200" dirty="0" smtClean="0">
                <a:latin typeface="Bell MT" pitchFamily="18" charset="0"/>
              </a:rPr>
              <a:t>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err="1" smtClean="0">
                <a:latin typeface="Bell MT" pitchFamily="18" charset="0"/>
              </a:rPr>
              <a:t>toronja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e</a:t>
            </a:r>
            <a:r>
              <a:rPr lang="en-US" sz="1200" dirty="0" smtClean="0">
                <a:latin typeface="Bell MT" pitchFamily="18" charset="0"/>
              </a:rPr>
              <a:t>l </a:t>
            </a:r>
            <a:r>
              <a:rPr lang="en-US" sz="1200" dirty="0" err="1" smtClean="0">
                <a:latin typeface="Bell MT" pitchFamily="18" charset="0"/>
              </a:rPr>
              <a:t>melón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smtClean="0">
                <a:latin typeface="Bell MT" pitchFamily="18" charset="0"/>
              </a:rPr>
              <a:t>la </a:t>
            </a:r>
            <a:r>
              <a:rPr lang="en-US" sz="1200" dirty="0" smtClean="0">
                <a:latin typeface="Bell MT" pitchFamily="18" charset="0"/>
              </a:rPr>
              <a:t>papaya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l</a:t>
            </a:r>
            <a:r>
              <a:rPr lang="en-US" sz="1200" dirty="0" err="1" smtClean="0">
                <a:latin typeface="Bell MT" pitchFamily="18" charset="0"/>
              </a:rPr>
              <a:t>as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fres</a:t>
            </a:r>
            <a:r>
              <a:rPr lang="en-US" sz="1200" dirty="0" err="1" smtClean="0">
                <a:latin typeface="Bell MT" pitchFamily="18" charset="0"/>
              </a:rPr>
              <a:t>as</a:t>
            </a:r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040941" y="5241467"/>
            <a:ext cx="4779532" cy="115232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u="sng" dirty="0">
                <a:latin typeface="Bell MT" pitchFamily="18" charset="0"/>
              </a:rPr>
              <a:t>Directions:</a:t>
            </a:r>
          </a:p>
          <a:p>
            <a:r>
              <a:rPr lang="en-US" dirty="0">
                <a:latin typeface="Bell MT" pitchFamily="18" charset="0"/>
              </a:rPr>
              <a:t>Listen as Srta. M describes each picture using circumlocution. Draw a line to the picture being described.  </a:t>
            </a:r>
          </a:p>
        </p:txBody>
      </p:sp>
      <p:pic>
        <p:nvPicPr>
          <p:cNvPr id="23" name="Picture 13" descr="Description: C:\Documents and Settings\Owner\Local Settings\Temporary Internet Files\Content.IE5\JZ1UHFCY\MC900441718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61" y="453928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1" descr="Description: C:\Documents and Settings\Owner\Local Settings\Temporary Internet Files\Content.IE5\JZ1UHFCY\MC9000129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75" y="302321"/>
            <a:ext cx="74295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4" descr="Description: C:\Documents and Settings\Owner\Local Settings\Temporary Internet Files\Content.IE5\Y41U7H08\MC90044172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56" y="596803"/>
            <a:ext cx="9239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6" descr="Description: C:\Documents and Settings\Owner\Local Settings\Temporary Internet Files\Content.IE5\O0D9VYFX\MC900436914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973" y="441681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5" descr="Description: C:\Documents and Settings\Owner\Local Settings\Temporary Internet Files\Content.IE5\XMLX0457\MC900441708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349" y="1916832"/>
            <a:ext cx="11239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5" descr="Description: C:\Documents and Settings\Owner\Local Settings\Temporary Internet Files\Content.IE5\72OVBJDZ\MC90023270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194" y="1987831"/>
            <a:ext cx="1000125" cy="102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4" descr="Description: C:\Documents and Settings\Owner\Local Settings\Temporary Internet Files\Content.IE5\5FQPW6FW\MC900112304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477" y="2024344"/>
            <a:ext cx="1047750" cy="98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7" descr="Description: C:\Documents and Settings\Owner\Local Settings\Temporary Internet Files\Content.IE5\OOLY3YEV\MP900400581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275" y="1856069"/>
            <a:ext cx="919163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8" descr="Description: C:\Documents and Settings\Owner\Local Settings\Temporary Internet Files\Content.IE5\XMLX0457\MC900250825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857" y="2532053"/>
            <a:ext cx="127635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9" descr="Description: C:\Documents and Settings\Owner\Local Settings\Temporary Internet Files\Content.IE5\5FQPW6FW\MC900014751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877" y="1924296"/>
            <a:ext cx="6477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6" descr="Description: C:\Documents and Settings\Owner\Local Settings\Temporary Internet Files\Content.IE5\ID9TKFDP\MC900436899[1]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711" y="3505887"/>
            <a:ext cx="8763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4" descr="Description: C:\Documents and Settings\Owner\Local Settings\Temporary Internet Files\Content.IE5\5FQPW6FW\MC900014752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581" y="3278415"/>
            <a:ext cx="714375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65" descr="Description: C:\Documents and Settings\Owner\Local Settings\Temporary Internet Files\Content.IE5\OOLY3YEV\MC900436897[1]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693" y="3324912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2" descr="Description: C:\Documents and Settings\Owner\Local Settings\Temporary Internet Files\Content.IE5\5FQPW6FW\MP900438313[1]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135" y="3278415"/>
            <a:ext cx="8032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" descr="Description: C:\Documents and Settings\Owner\Local Settings\Temporary Internet Files\Content.IE5\OOLY3YEV\MC900436913[1]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298" y="3410456"/>
            <a:ext cx="1209675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Description: C:\Documents and Settings\Owner\Local Settings\Temporary Internet Files\Content.IE5\UQS3QGMO\MC900331266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336" y="4817503"/>
            <a:ext cx="112395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 descr="Description: C:\Documents and Settings\Owner\Local Settings\Temporary Internet Files\Content.IE5\KP5ELYGW\MC900436912[1]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378" y="4587315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Description: C:\Documents and Settings\Owner\Local Settings\Temporary Internet Files\Content.IE5\SOR886TI\MP900444558[2]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497" y="5138603"/>
            <a:ext cx="8096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0" descr="Description: C:\Documents and Settings\Owner\Local Settings\Temporary Internet Files\Content.IE5\O0D9VYFX\MP900409680[1]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51" y="5589240"/>
            <a:ext cx="647700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9" descr="Description: C:\Documents and Settings\Owner\Local Settings\Temporary Internet Files\Content.IE5\Y41U7H08\MC900350608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15" y="5469865"/>
            <a:ext cx="722312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7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250</Words>
  <Application>Microsoft Office PowerPoint</Application>
  <PresentationFormat>On-screen Show (4:3)</PresentationFormat>
  <Paragraphs>109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18</cp:revision>
  <dcterms:created xsi:type="dcterms:W3CDTF">2011-10-07T23:26:34Z</dcterms:created>
  <dcterms:modified xsi:type="dcterms:W3CDTF">2012-01-08T00:48:23Z</dcterms:modified>
</cp:coreProperties>
</file>